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77" r:id="rId3"/>
    <p:sldId id="379" r:id="rId4"/>
    <p:sldId id="380" r:id="rId5"/>
    <p:sldId id="381" r:id="rId6"/>
    <p:sldId id="38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608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560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3424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31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38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9305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112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687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304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769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076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9282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91BC5A-AE94-4F9B-AE23-2515940086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 anchorCtr="0"/>
          <a:lstStyle/>
          <a:p>
            <a:r>
              <a:rPr lang="ko-KR" altLang="en-US" b="1" dirty="0"/>
              <a:t>게임 제작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0E1E41-80E9-49EA-92C6-4BD4234894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6478588"/>
            <a:ext cx="9144000" cy="1655762"/>
          </a:xfrm>
        </p:spPr>
        <p:txBody>
          <a:bodyPr/>
          <a:lstStyle/>
          <a:p>
            <a:pPr algn="r"/>
            <a:r>
              <a:rPr lang="en-US" altLang="ko-KR" dirty="0"/>
              <a:t>B977012 </a:t>
            </a:r>
            <a:r>
              <a:rPr lang="ko-KR" altLang="en-US" dirty="0"/>
              <a:t>김창현</a:t>
            </a:r>
          </a:p>
        </p:txBody>
      </p:sp>
    </p:spTree>
    <p:extLst>
      <p:ext uri="{BB962C8B-B14F-4D97-AF65-F5344CB8AC3E}">
        <p14:creationId xmlns:p14="http://schemas.microsoft.com/office/powerpoint/2010/main" val="3200639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7DBDA-DB81-406A-A742-93DF6F6D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- </a:t>
            </a:r>
            <a:r>
              <a:rPr lang="ko-KR" altLang="en-US" b="1" dirty="0"/>
              <a:t>보급품 이펙트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1227D3-633A-4765-A9A1-34FEADD92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5070"/>
            <a:ext cx="5019868" cy="282785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B670E1C-15FE-410C-8B64-E2DD100F1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934" y="2015070"/>
            <a:ext cx="5027305" cy="282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264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7DBDA-DB81-406A-A742-93DF6F6D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- </a:t>
            </a:r>
            <a:r>
              <a:rPr lang="ko-KR" altLang="en-US" b="1" dirty="0"/>
              <a:t>스킬 이펙트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1608852-EAC2-454C-A910-6640707C9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8987"/>
            <a:ext cx="6263200" cy="352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7DBDA-DB81-406A-A742-93DF6F6D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- Enemy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B81BD50-B711-4D06-8E19-33E1FF46B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5069"/>
            <a:ext cx="5027304" cy="282785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6AFBC40-C144-40CD-B4B7-84A4529EE1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933" y="2015069"/>
            <a:ext cx="5027305" cy="282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020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7DBDA-DB81-406A-A742-93DF6F6D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- Enemy</a:t>
            </a:r>
            <a:endParaRPr lang="ko-KR" altLang="en-US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CB9C9DA-D0FD-4987-8E1E-85B7744FDF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62" y="2015069"/>
            <a:ext cx="5034742" cy="283204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02F3AEC-29A9-41F1-8D3A-B23F2A6C4A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497" y="1996780"/>
            <a:ext cx="5059817" cy="284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914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7DBDA-DB81-406A-A742-93DF6F6D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- Weapon: grab</a:t>
            </a:r>
            <a:r>
              <a:rPr lang="ko-KR" altLang="en-US" b="1" dirty="0"/>
              <a:t>효과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F5893E0-458B-4461-B83E-8BBFB61B7C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8987"/>
            <a:ext cx="6263200" cy="352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734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922</TotalTime>
  <Words>20</Words>
  <Application>Microsoft Office PowerPoint</Application>
  <PresentationFormat>와이드스크린</PresentationFormat>
  <Paragraphs>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게임 제작 프로젝트</vt:lpstr>
      <vt:lpstr>- 보급품 이펙트</vt:lpstr>
      <vt:lpstr>- 스킬 이펙트</vt:lpstr>
      <vt:lpstr>- Enemy</vt:lpstr>
      <vt:lpstr>- Enemy</vt:lpstr>
      <vt:lpstr>- Weapon: grab효과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제작 프로젝트</dc:title>
  <dc:creator>My</dc:creator>
  <cp:lastModifiedBy>창현 김</cp:lastModifiedBy>
  <cp:revision>144</cp:revision>
  <dcterms:created xsi:type="dcterms:W3CDTF">2023-10-04T22:04:03Z</dcterms:created>
  <dcterms:modified xsi:type="dcterms:W3CDTF">2024-05-13T03:28:09Z</dcterms:modified>
</cp:coreProperties>
</file>

<file path=docProps/thumbnail.jpeg>
</file>